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284" r:id="rId36"/>
    <p:sldId id="292" r:id="rId37"/>
    <p:sldId id="295" r:id="rId38"/>
    <p:sldId id="298" r:id="rId39"/>
    <p:sldId id="297" r:id="rId40"/>
    <p:sldId id="29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02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866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4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Requerimientos%20Funcionales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doc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diagrama%20esta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../SOS_DOCUMENTAL/PROYECTO07/Avance%20mockups.pdf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er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serciones%20DML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hyperlink" Target="../SOS_DOCUMENTAL/PROYECTO07/CreacionBD%20DDL.txt" TargetMode="Externa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Diagramas%20de%20Secuencia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../SOS_DOCUMENTAL/PROYECTO07/ManualTecnico(Sosdocumetal).pdf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Pruebas%20funcionales%20(1)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7" y="1313221"/>
            <a:ext cx="7512325" cy="366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9" y="1531433"/>
            <a:ext cx="3346027" cy="3368906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748" y="1734151"/>
            <a:ext cx="3975332" cy="2661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</a:t>
            </a:r>
            <a:r>
              <a:rPr lang="es-ES" sz="2000" b="0" i="0" u="none" strike="noStrike" cap="none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datos, </a:t>
            </a: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 encriptación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12" y="1996293"/>
            <a:ext cx="559117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72" y="86139"/>
            <a:ext cx="4757258" cy="499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3" y="815009"/>
            <a:ext cx="5065560" cy="2880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248009"/>
            <a:ext cx="8746067" cy="270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8" y="1105853"/>
            <a:ext cx="2834836" cy="39050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59" y="1203646"/>
            <a:ext cx="3864715" cy="3709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96642"/>
            <a:ext cx="5926666" cy="398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60" y="1016615"/>
            <a:ext cx="5911028" cy="4038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3" y="671668"/>
            <a:ext cx="5064575" cy="3496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</a:t>
            </a: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75" y="1129829"/>
            <a:ext cx="6430160" cy="3872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73" y="2184127"/>
            <a:ext cx="4748107" cy="89416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9" y="1258012"/>
            <a:ext cx="4028894" cy="2237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954674" y="144887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/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6069" t="39072" r="27289" b="18535"/>
          <a:stretch/>
        </p:blipFill>
        <p:spPr>
          <a:xfrm>
            <a:off x="1412574" y="1089241"/>
            <a:ext cx="5094375" cy="2893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4" y="1109662"/>
            <a:ext cx="6855825" cy="389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EVIDENCIA 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552450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020058"/>
            <a:ext cx="7639050" cy="38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673</TotalTime>
  <Words>592</Words>
  <Application>Microsoft Office PowerPoint</Application>
  <PresentationFormat>Presentación en pantalla (16:9)</PresentationFormat>
  <Paragraphs>102</Paragraphs>
  <Slides>40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3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APRENDIZ</cp:lastModifiedBy>
  <cp:revision>38</cp:revision>
  <dcterms:modified xsi:type="dcterms:W3CDTF">2019-07-04T02:33:20Z</dcterms:modified>
</cp:coreProperties>
</file>